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60" r:id="rId3"/>
    <p:sldId id="258" r:id="rId4"/>
    <p:sldId id="263" r:id="rId5"/>
    <p:sldId id="257" r:id="rId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02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42910" y="2571745"/>
            <a:ext cx="7772400" cy="1000133"/>
          </a:xfrm>
        </p:spPr>
        <p:txBody>
          <a:bodyPr/>
          <a:lstStyle>
            <a:lvl1pPr algn="ctr">
              <a:defRPr sz="440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00100" y="3929066"/>
            <a:ext cx="7129490" cy="1143008"/>
          </a:xfrm>
        </p:spPr>
        <p:txBody>
          <a:bodyPr/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572264" y="6356350"/>
            <a:ext cx="2133600" cy="365125"/>
          </a:xfrm>
        </p:spPr>
        <p:txBody>
          <a:bodyPr/>
          <a:lstStyle>
            <a:lvl1pPr algn="r">
              <a:defRPr/>
            </a:lvl1pPr>
          </a:lstStyle>
          <a:p>
            <a:fld id="{BB525903-D37F-4136-A738-C476B86E0C7D}" type="datetimeFigureOut">
              <a:rPr lang="ko-KR" altLang="en-US" smtClean="0"/>
              <a:t>2013-08-28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28596" y="6356351"/>
            <a:ext cx="2214578" cy="365125"/>
          </a:xfrm>
        </p:spPr>
        <p:txBody>
          <a:bodyPr/>
          <a:lstStyle>
            <a:lvl1pPr algn="l">
              <a:defRPr/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3438532" y="6356350"/>
            <a:ext cx="2133600" cy="365125"/>
          </a:xfrm>
        </p:spPr>
        <p:txBody>
          <a:bodyPr/>
          <a:lstStyle>
            <a:lvl1pPr algn="ctr">
              <a:defRPr/>
            </a:lvl1pPr>
          </a:lstStyle>
          <a:p>
            <a:fld id="{E6870A49-905E-4DD9-ADDC-CD5268D46205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12" name="직선 연결선 11"/>
          <p:cNvCxnSpPr/>
          <p:nvPr/>
        </p:nvCxnSpPr>
        <p:spPr>
          <a:xfrm>
            <a:off x="1285852" y="3643314"/>
            <a:ext cx="6500858" cy="1588"/>
          </a:xfrm>
          <a:prstGeom prst="line">
            <a:avLst/>
          </a:prstGeom>
          <a:noFill/>
          <a:ln w="38100" cap="rnd" cmpd="sng" algn="ctr">
            <a:solidFill>
              <a:schemeClr val="tx2">
                <a:shade val="75000"/>
              </a:schemeClr>
            </a:solidFill>
            <a:prstDash val="sysDot"/>
          </a:ln>
          <a:effectLst>
            <a:outerShdw blurRad="50800" dist="25400" dir="2400000" algn="tl" rotWithShape="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15328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1"/>
            <a:ext cx="8115328" cy="4525963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25903-D37F-4136-A738-C476B86E0C7D}" type="datetimeFigureOut">
              <a:rPr lang="ko-KR" altLang="en-US" smtClean="0"/>
              <a:t>2013-08-28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70A49-905E-4DD9-ADDC-CD5268D4620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072330" y="785795"/>
            <a:ext cx="928694" cy="5494340"/>
          </a:xfrm>
        </p:spPr>
        <p:txBody>
          <a:bodyPr vert="eaVert"/>
          <a:lstStyle>
            <a:lvl1pPr algn="ctr"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500034" y="1071546"/>
            <a:ext cx="6472254" cy="5143538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25903-D37F-4136-A738-C476B86E0C7D}" type="datetimeFigureOut">
              <a:rPr lang="ko-KR" altLang="en-US" smtClean="0"/>
              <a:t>2013-08-28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70A49-905E-4DD9-ADDC-CD5268D4620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6829444" cy="928686"/>
          </a:xfrm>
        </p:spPr>
        <p:txBody>
          <a:bodyPr/>
          <a:lstStyle>
            <a:lvl1pPr>
              <a:defRPr sz="400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25903-D37F-4136-A738-C476B86E0C7D}" type="datetimeFigureOut">
              <a:rPr lang="ko-KR" altLang="en-US" smtClean="0"/>
              <a:t>2013-08-28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70A49-905E-4DD9-ADDC-CD5268D46205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8" name="직선 연결선 7"/>
          <p:cNvCxnSpPr/>
          <p:nvPr/>
        </p:nvCxnSpPr>
        <p:spPr>
          <a:xfrm>
            <a:off x="500034" y="1357298"/>
            <a:ext cx="6786610" cy="1588"/>
          </a:xfrm>
          <a:prstGeom prst="line">
            <a:avLst/>
          </a:prstGeom>
          <a:noFill/>
          <a:ln w="38100" cap="rnd" cmpd="sng" algn="ctr">
            <a:solidFill>
              <a:srgbClr val="FBFEC6">
                <a:shade val="75000"/>
              </a:srgbClr>
            </a:solidFill>
            <a:prstDash val="sysDot"/>
          </a:ln>
          <a:effectLst>
            <a:outerShdw blurRad="50800" dist="25400" dir="2400000" algn="tl" rotWithShape="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3786190"/>
            <a:ext cx="8286808" cy="857256"/>
          </a:xfrm>
        </p:spPr>
        <p:txBody>
          <a:bodyPr anchor="ctr"/>
          <a:lstStyle>
            <a:lvl1pPr algn="l">
              <a:defRPr sz="4400" b="1" cap="all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00034" y="4857760"/>
            <a:ext cx="8215370" cy="1214446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25903-D37F-4136-A738-C476B86E0C7D}" type="datetimeFigureOut">
              <a:rPr lang="ko-KR" altLang="en-US" smtClean="0"/>
              <a:t>2013-08-28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70A49-905E-4DD9-ADDC-CD5268D46205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8" name="직선 연결선 7"/>
          <p:cNvCxnSpPr/>
          <p:nvPr/>
        </p:nvCxnSpPr>
        <p:spPr>
          <a:xfrm flipV="1">
            <a:off x="513495" y="4714884"/>
            <a:ext cx="8201909" cy="29261"/>
          </a:xfrm>
          <a:prstGeom prst="line">
            <a:avLst/>
          </a:prstGeom>
          <a:noFill/>
          <a:ln w="38100" cap="rnd" cmpd="sng" algn="ctr">
            <a:solidFill>
              <a:srgbClr val="FBFEC6">
                <a:shade val="75000"/>
              </a:srgbClr>
            </a:solidFill>
            <a:prstDash val="sysDot"/>
          </a:ln>
          <a:effectLst>
            <a:outerShdw blurRad="50800" dist="25400" dir="2400000" algn="tl" rotWithShape="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428612"/>
            <a:ext cx="8229600" cy="1143000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25903-D37F-4136-A738-C476B86E0C7D}" type="datetimeFigureOut">
              <a:rPr lang="ko-KR" altLang="en-US" smtClean="0"/>
              <a:t>2013-08-28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70A49-905E-4DD9-ADDC-CD5268D4620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00034" y="5354646"/>
            <a:ext cx="4041648" cy="639762"/>
          </a:xfrm>
          <a:prstGeom prst="roundRect">
            <a:avLst>
              <a:gd name="adj" fmla="val 0"/>
            </a:avLst>
          </a:prstGeom>
          <a:noFill/>
          <a:ln w="19050">
            <a:noFill/>
            <a:prstDash val="sysDot"/>
          </a:ln>
          <a:scene3d>
            <a:camera prst="orthographicFront"/>
            <a:lightRig rig="threePt" dir="t"/>
          </a:scene3d>
          <a:sp3d>
            <a:contourClr>
              <a:schemeClr val="tx2"/>
            </a:contourClr>
          </a:sp3d>
        </p:spPr>
        <p:txBody>
          <a:bodyPr anchor="ctr"/>
          <a:lstStyle>
            <a:lvl1pPr marL="0" indent="0" algn="ctr">
              <a:buNone/>
              <a:defRPr sz="2400" b="1"/>
            </a:lvl1pPr>
            <a:lvl2pPr marL="457200" indent="0" algn="ctr">
              <a:buNone/>
              <a:defRPr sz="2000" b="1"/>
            </a:lvl2pPr>
            <a:lvl3pPr marL="914400" indent="0" algn="ctr">
              <a:buNone/>
              <a:defRPr sz="1800" b="1"/>
            </a:lvl3pPr>
            <a:lvl4pPr marL="1371600" indent="0" algn="ctr">
              <a:buNone/>
              <a:defRPr sz="1600" b="1"/>
            </a:lvl4pPr>
            <a:lvl5pPr marL="1828800" indent="0" algn="ctr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00034" y="1571612"/>
            <a:ext cx="4040188" cy="378621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87860" y="5357826"/>
            <a:ext cx="4041648" cy="639762"/>
          </a:xfrm>
          <a:prstGeom prst="roundRect">
            <a:avLst>
              <a:gd name="adj" fmla="val 0"/>
            </a:avLst>
          </a:prstGeom>
          <a:noFill/>
          <a:ln w="19050">
            <a:noFill/>
            <a:prstDash val="sysDot"/>
          </a:ln>
          <a:scene3d>
            <a:camera prst="orthographicFront"/>
            <a:lightRig rig="threePt" dir="t"/>
          </a:scene3d>
          <a:sp3d>
            <a:contourClr>
              <a:schemeClr val="tx2"/>
            </a:contourClr>
          </a:sp3d>
        </p:spPr>
        <p:txBody>
          <a:bodyPr anchor="ctr"/>
          <a:lstStyle>
            <a:lvl1pPr marL="0" indent="0" algn="ctr">
              <a:buNone/>
              <a:defRPr sz="2400" b="1"/>
            </a:lvl1pPr>
            <a:lvl2pPr marL="457200" indent="0" algn="ctr">
              <a:buNone/>
              <a:defRPr sz="2000" b="1"/>
            </a:lvl2pPr>
            <a:lvl3pPr marL="914400" indent="0" algn="ctr">
              <a:buNone/>
              <a:defRPr sz="1800" b="1"/>
            </a:lvl3pPr>
            <a:lvl4pPr marL="1371600" indent="0" algn="ctr">
              <a:buNone/>
              <a:defRPr sz="1600" b="1"/>
            </a:lvl4pPr>
            <a:lvl5pPr marL="1828800" indent="0" algn="ctr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87860" y="1571612"/>
            <a:ext cx="4041775" cy="378621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25903-D37F-4136-A738-C476B86E0C7D}" type="datetimeFigureOut">
              <a:rPr lang="ko-KR" altLang="en-US" smtClean="0"/>
              <a:t>2013-08-28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70A49-905E-4DD9-ADDC-CD5268D46205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11" name="직선 연결선 10"/>
          <p:cNvCxnSpPr/>
          <p:nvPr/>
        </p:nvCxnSpPr>
        <p:spPr>
          <a:xfrm>
            <a:off x="500034" y="6215082"/>
            <a:ext cx="8143932" cy="1588"/>
          </a:xfrm>
          <a:prstGeom prst="line">
            <a:avLst/>
          </a:prstGeom>
          <a:noFill/>
          <a:ln w="38100" cap="rnd" cmpd="sng" algn="ctr">
            <a:solidFill>
              <a:srgbClr val="FBFEC6">
                <a:shade val="75000"/>
              </a:srgbClr>
            </a:solidFill>
            <a:prstDash val="sysDot"/>
          </a:ln>
          <a:effectLst>
            <a:outerShdw blurRad="50800" dist="25400" dir="2400000" algn="tl" rotWithShape="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25903-D37F-4136-A738-C476B86E0C7D}" type="datetimeFigureOut">
              <a:rPr lang="ko-KR" altLang="en-US" smtClean="0"/>
              <a:t>2013-08-28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70A49-905E-4DD9-ADDC-CD5268D4620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25903-D37F-4136-A738-C476B86E0C7D}" type="datetimeFigureOut">
              <a:rPr lang="ko-KR" altLang="en-US" smtClean="0"/>
              <a:t>2013-08-28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70A49-905E-4DD9-ADDC-CD5268D4620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00034" y="1357299"/>
            <a:ext cx="7572428" cy="3643339"/>
          </a:xfrm>
        </p:spPr>
        <p:txBody>
          <a:bodyPr/>
          <a:lstStyle>
            <a:lvl1pPr>
              <a:defRPr sz="24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7643866" cy="642942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2114" y="5072074"/>
            <a:ext cx="8151852" cy="105409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25903-D37F-4136-A738-C476B86E0C7D}" type="datetimeFigureOut">
              <a:rPr lang="ko-KR" altLang="en-US" smtClean="0"/>
              <a:t>2013-08-28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70A49-905E-4DD9-ADDC-CD5268D46205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9" name="직선 연결선 8"/>
          <p:cNvCxnSpPr/>
          <p:nvPr/>
        </p:nvCxnSpPr>
        <p:spPr>
          <a:xfrm>
            <a:off x="500034" y="1214422"/>
            <a:ext cx="7572428" cy="1588"/>
          </a:xfrm>
          <a:prstGeom prst="line">
            <a:avLst/>
          </a:prstGeom>
          <a:noFill/>
          <a:ln w="38100" cap="rnd" cmpd="sng" algn="ctr">
            <a:solidFill>
              <a:srgbClr val="FBFEC6">
                <a:shade val="75000"/>
              </a:srgbClr>
            </a:solidFill>
            <a:prstDash val="sysDot"/>
          </a:ln>
          <a:effectLst>
            <a:outerShdw blurRad="50800" dist="25400" dir="2400000" algn="tl" rotWithShape="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43042" y="428604"/>
            <a:ext cx="4500594" cy="566738"/>
          </a:xfrm>
        </p:spPr>
        <p:txBody>
          <a:bodyPr anchor="ctr"/>
          <a:lstStyle>
            <a:lvl1pPr algn="l"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2500298" y="5500702"/>
            <a:ext cx="5214974" cy="714380"/>
          </a:xfrm>
        </p:spPr>
        <p:txBody>
          <a:bodyPr/>
          <a:lstStyle>
            <a:lvl1pPr marL="0" indent="0" algn="l">
              <a:buNone/>
              <a:defRPr sz="1400"/>
            </a:lvl1pPr>
            <a:lvl2pPr marL="457200" indent="0" algn="l">
              <a:buNone/>
              <a:defRPr sz="1200"/>
            </a:lvl2pPr>
            <a:lvl3pPr marL="914400" indent="0" algn="l">
              <a:buNone/>
              <a:defRPr sz="10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25903-D37F-4136-A738-C476B86E0C7D}" type="datetimeFigureOut">
              <a:rPr lang="ko-KR" altLang="en-US" smtClean="0"/>
              <a:t>2013-08-28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70A49-905E-4DD9-ADDC-CD5268D46205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2" name="그림 개체 틀 11"/>
          <p:cNvSpPr>
            <a:spLocks noGrp="1"/>
          </p:cNvSpPr>
          <p:nvPr>
            <p:ph type="pic" sz="quarter" idx="1"/>
          </p:nvPr>
        </p:nvSpPr>
        <p:spPr>
          <a:xfrm>
            <a:off x="1785918" y="1000108"/>
            <a:ext cx="5857875" cy="4429125"/>
          </a:xfrm>
          <a:prstGeom prst="snip2DiagRect">
            <a:avLst>
              <a:gd name="adj1" fmla="val 0"/>
              <a:gd name="adj2" fmla="val 16667"/>
            </a:avLst>
          </a:prstGeom>
          <a:solidFill>
            <a:schemeClr val="bg2">
              <a:shade val="50000"/>
            </a:schemeClr>
          </a:solidFill>
          <a:ln w="76200">
            <a:solidFill>
              <a:schemeClr val="bg2">
                <a:tint val="60000"/>
              </a:schemeClr>
            </a:solidFill>
          </a:ln>
        </p:spPr>
        <p:txBody>
          <a:bodyPr/>
          <a:lstStyle/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6829444" cy="857248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85804" y="1500174"/>
            <a:ext cx="8229600" cy="462599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572264" y="6357958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</a:lstStyle>
          <a:p>
            <a:fld id="{BB525903-D37F-4136-A738-C476B86E0C7D}" type="datetimeFigureOut">
              <a:rPr lang="ko-KR" altLang="en-US" smtClean="0"/>
              <a:t>2013-08-28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61954" y="6356351"/>
            <a:ext cx="2681286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143372" y="6356351"/>
            <a:ext cx="1114404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</a:lstStyle>
          <a:p>
            <a:fld id="{E6870A49-905E-4DD9-ADDC-CD5268D4620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1" hangingPunct="1">
        <a:spcBef>
          <a:spcPct val="0"/>
        </a:spcBef>
        <a:buNone/>
        <a:defRPr kumimoji="0" sz="4000" b="0" kern="1200"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5400000" scaled="1"/>
            <a:tileRect/>
          </a:gradFill>
          <a:effectLst>
            <a:innerShdw blurRad="50800" dist="50800" dir="13500000">
              <a:srgbClr val="000000">
                <a:alpha val="80000"/>
              </a:srgbClr>
            </a:innerShdw>
          </a:effectLst>
          <a:latin typeface="+mj-ea"/>
          <a:ea typeface="+mj-ea"/>
          <a:cs typeface="HY견고딕"/>
        </a:defRPr>
      </a:lvl1pPr>
      <a:lvl2pPr eaLnBrk="1" latinLnBrk="1" hangingPunct="1">
        <a:defRPr kumimoji="0">
          <a:solidFill>
            <a:schemeClr val="tx2"/>
          </a:solidFill>
        </a:defRPr>
      </a:lvl2pPr>
      <a:lvl3pPr eaLnBrk="1" latinLnBrk="1" hangingPunct="1">
        <a:defRPr kumimoji="0">
          <a:solidFill>
            <a:schemeClr val="tx2"/>
          </a:solidFill>
        </a:defRPr>
      </a:lvl3pPr>
      <a:lvl4pPr eaLnBrk="1" latinLnBrk="1" hangingPunct="1">
        <a:defRPr kumimoji="0">
          <a:solidFill>
            <a:schemeClr val="tx2"/>
          </a:solidFill>
        </a:defRPr>
      </a:lvl4pPr>
      <a:lvl5pPr eaLnBrk="1" latinLnBrk="1" hangingPunct="1">
        <a:defRPr kumimoji="0">
          <a:solidFill>
            <a:schemeClr val="tx2"/>
          </a:solidFill>
        </a:defRPr>
      </a:lvl5pPr>
      <a:lvl6pPr eaLnBrk="1" latinLnBrk="1" hangingPunct="1">
        <a:defRPr kumimoji="0">
          <a:solidFill>
            <a:schemeClr val="tx2"/>
          </a:solidFill>
        </a:defRPr>
      </a:lvl6pPr>
      <a:lvl7pPr eaLnBrk="1" latinLnBrk="1" hangingPunct="1">
        <a:defRPr kumimoji="0">
          <a:solidFill>
            <a:schemeClr val="tx2"/>
          </a:solidFill>
        </a:defRPr>
      </a:lvl7pPr>
      <a:lvl8pPr eaLnBrk="1" latinLnBrk="1" hangingPunct="1">
        <a:defRPr kumimoji="0">
          <a:solidFill>
            <a:schemeClr val="tx2"/>
          </a:solidFill>
        </a:defRPr>
      </a:lvl8pPr>
      <a:lvl9pPr eaLnBrk="1" latinLnBrk="1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1" hangingPunct="1">
        <a:spcBef>
          <a:spcPct val="20000"/>
        </a:spcBef>
        <a:buClr>
          <a:schemeClr val="accent2"/>
        </a:buClr>
        <a:buFont typeface="Wingdings 2"/>
        <a:buChar char="õ"/>
        <a:defRPr kumimoji="0" sz="3200" kern="1200">
          <a:solidFill>
            <a:schemeClr val="tx1"/>
          </a:solidFill>
          <a:latin typeface="+mn-ea"/>
          <a:ea typeface="+mn-ea"/>
          <a:cs typeface="맑은 고딕"/>
        </a:defRPr>
      </a:lvl1pPr>
      <a:lvl2pPr marL="742950" indent="-285750" algn="l" rtl="0" eaLnBrk="1" latinLnBrk="1" hangingPunct="1">
        <a:spcBef>
          <a:spcPct val="20000"/>
        </a:spcBef>
        <a:buClr>
          <a:schemeClr val="accent1"/>
        </a:buClr>
        <a:buSzPct val="90000"/>
        <a:buFont typeface="Wingdings 2"/>
        <a:buChar char="â"/>
        <a:defRPr kumimoji="0" sz="2800" kern="1200">
          <a:solidFill>
            <a:schemeClr val="tx1"/>
          </a:solidFill>
          <a:latin typeface="+mn-ea"/>
          <a:ea typeface="+mn-ea"/>
          <a:cs typeface="맑은 고딕"/>
        </a:defRPr>
      </a:lvl2pPr>
      <a:lvl3pPr marL="1143000" indent="-228600" algn="l" rtl="0" eaLnBrk="1" latinLnBrk="1" hangingPunct="1">
        <a:spcBef>
          <a:spcPct val="20000"/>
        </a:spcBef>
        <a:buClr>
          <a:schemeClr val="accent3"/>
        </a:buClr>
        <a:buSzPct val="85000"/>
        <a:buFont typeface="Wingdings 2"/>
        <a:buChar char="Ý"/>
        <a:defRPr kumimoji="0" sz="2400" kern="1200">
          <a:solidFill>
            <a:schemeClr val="tx1"/>
          </a:solidFill>
          <a:latin typeface="+mn-ea"/>
          <a:ea typeface="+mn-ea"/>
          <a:cs typeface="맑은 고딕"/>
        </a:defRPr>
      </a:lvl3pPr>
      <a:lvl4pPr marL="1600200" indent="-228600" algn="l" rtl="0" eaLnBrk="1" latinLnBrk="1" hangingPunct="1">
        <a:spcBef>
          <a:spcPct val="20000"/>
        </a:spcBef>
        <a:buClr>
          <a:schemeClr val="accent5"/>
        </a:buClr>
        <a:buSzPct val="75000"/>
        <a:buFont typeface="Wingdings 2"/>
        <a:buChar char="×"/>
        <a:defRPr kumimoji="0" sz="2200" kern="1200">
          <a:solidFill>
            <a:schemeClr val="tx1"/>
          </a:solidFill>
          <a:latin typeface="+mn-ea"/>
          <a:ea typeface="+mn-ea"/>
          <a:cs typeface="맑은 고딕"/>
        </a:defRPr>
      </a:lvl4pPr>
      <a:lvl5pPr marL="2057400" indent="-228600" algn="l" rtl="0" eaLnBrk="1" latinLnBrk="1" hangingPunct="1">
        <a:spcBef>
          <a:spcPct val="20000"/>
        </a:spcBef>
        <a:buClr>
          <a:schemeClr val="accent6"/>
        </a:buClr>
        <a:buSzPct val="70000"/>
        <a:buFont typeface="Wingdings 2"/>
        <a:buChar char="Ð"/>
        <a:defRPr kumimoji="0" sz="2000" kern="1200">
          <a:solidFill>
            <a:schemeClr val="tx1"/>
          </a:solidFill>
          <a:latin typeface="+mn-ea"/>
          <a:ea typeface="+mn-ea"/>
          <a:cs typeface="맑은 고딕"/>
        </a:defRPr>
      </a:lvl5pPr>
      <a:lvl6pPr marL="2514600" indent="-228600" algn="l" rtl="0" eaLnBrk="1" latinLnBrk="1" hangingPunct="1">
        <a:spcBef>
          <a:spcPct val="20000"/>
        </a:spcBef>
        <a:buClr>
          <a:schemeClr val="accent4">
            <a:tint val="60000"/>
          </a:schemeClr>
        </a:buClr>
        <a:buSzPct val="60000"/>
        <a:buFont typeface="Wingdings 2"/>
        <a:buChar char="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tx2"/>
        </a:buClr>
        <a:buSzPct val="50000"/>
        <a:buFont typeface="Wingdings 2"/>
        <a:buChar char="Ý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3">
            <a:tint val="60000"/>
          </a:schemeClr>
        </a:buClr>
        <a:buSzPct val="50000"/>
        <a:buFont typeface="Wingdings 2"/>
        <a:buChar char="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accent1">
            <a:tint val="60000"/>
          </a:schemeClr>
        </a:buClr>
        <a:buSzPct val="50000"/>
        <a:buFont typeface="Wingdings 2"/>
        <a:buChar char="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밤뱃</a:t>
            </a:r>
            <a:r>
              <a:rPr lang="ko-KR" altLang="en-US" dirty="0" smtClean="0"/>
              <a:t> 놀이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85804" y="1500174"/>
            <a:ext cx="8229600" cy="5357826"/>
          </a:xfrm>
        </p:spPr>
        <p:txBody>
          <a:bodyPr>
            <a:normAutofit fontScale="55000" lnSpcReduction="20000"/>
          </a:bodyPr>
          <a:lstStyle/>
          <a:p>
            <a:pPr marL="514350" indent="-514350">
              <a:lnSpc>
                <a:spcPct val="140000"/>
              </a:lnSpc>
              <a:buNone/>
            </a:pPr>
            <a:r>
              <a:rPr lang="ko-KR" altLang="en-US" dirty="0" smtClean="0"/>
              <a:t>    </a:t>
            </a:r>
            <a:r>
              <a:rPr lang="en-US" altLang="ko-KR" sz="5100" dirty="0" smtClean="0"/>
              <a:t>1. </a:t>
            </a:r>
            <a:r>
              <a:rPr lang="ko-KR" altLang="en-US" sz="5100" dirty="0" smtClean="0"/>
              <a:t>검은 산만 떠가네 검은 물에 떠가네 </a:t>
            </a:r>
            <a:endParaRPr lang="en-US" altLang="ko-KR" sz="5100" dirty="0" smtClean="0"/>
          </a:p>
          <a:p>
            <a:pPr marL="514350" indent="-514350">
              <a:lnSpc>
                <a:spcPct val="140000"/>
              </a:lnSpc>
              <a:buNone/>
            </a:pPr>
            <a:r>
              <a:rPr lang="en-US" altLang="ko-KR" sz="5100" dirty="0"/>
              <a:t> </a:t>
            </a:r>
            <a:r>
              <a:rPr lang="en-US" altLang="ko-KR" sz="5100" dirty="0" smtClean="0"/>
              <a:t>   </a:t>
            </a:r>
            <a:r>
              <a:rPr lang="ko-KR" altLang="en-US" sz="5100" dirty="0" smtClean="0"/>
              <a:t>하늘도 바람도 아득한데 </a:t>
            </a:r>
            <a:endParaRPr lang="en-US" altLang="ko-KR" sz="5100" dirty="0" smtClean="0"/>
          </a:p>
          <a:p>
            <a:pPr marL="514350" indent="-514350">
              <a:lnSpc>
                <a:spcPct val="140000"/>
              </a:lnSpc>
              <a:buNone/>
            </a:pPr>
            <a:r>
              <a:rPr lang="en-US" altLang="ko-KR" sz="5100" dirty="0"/>
              <a:t> </a:t>
            </a:r>
            <a:r>
              <a:rPr lang="en-US" altLang="ko-KR" sz="5100" dirty="0" smtClean="0"/>
              <a:t>   </a:t>
            </a:r>
            <a:r>
              <a:rPr lang="ko-KR" altLang="en-US" sz="5100" dirty="0" smtClean="0"/>
              <a:t>오는지 가는지 우리 밸세</a:t>
            </a:r>
            <a:endParaRPr lang="en-US" altLang="ko-KR" sz="5100" dirty="0" smtClean="0"/>
          </a:p>
          <a:p>
            <a:pPr marL="514350" indent="-514350">
              <a:lnSpc>
                <a:spcPct val="140000"/>
              </a:lnSpc>
              <a:buNone/>
            </a:pPr>
            <a:r>
              <a:rPr lang="ko-KR" altLang="en-US" sz="5100" dirty="0" smtClean="0"/>
              <a:t/>
            </a:r>
            <a:br>
              <a:rPr lang="ko-KR" altLang="en-US" sz="5100" dirty="0" smtClean="0"/>
            </a:br>
            <a:r>
              <a:rPr lang="en-US" altLang="ko-KR" sz="5100" dirty="0" smtClean="0"/>
              <a:t>2. </a:t>
            </a:r>
            <a:r>
              <a:rPr lang="ko-KR" altLang="en-US" sz="5100" dirty="0" smtClean="0"/>
              <a:t>이고지고 떠가네 </a:t>
            </a:r>
            <a:endParaRPr lang="en-US" altLang="ko-KR" sz="5100" dirty="0" smtClean="0"/>
          </a:p>
          <a:p>
            <a:pPr marL="514350" indent="-514350">
              <a:lnSpc>
                <a:spcPct val="140000"/>
              </a:lnSpc>
              <a:buNone/>
            </a:pPr>
            <a:r>
              <a:rPr lang="en-US" altLang="ko-KR" sz="5100" dirty="0"/>
              <a:t> </a:t>
            </a:r>
            <a:r>
              <a:rPr lang="en-US" altLang="ko-KR" sz="5100" dirty="0" smtClean="0"/>
              <a:t>   </a:t>
            </a:r>
            <a:r>
              <a:rPr lang="ko-KR" altLang="en-US" sz="5100" dirty="0" smtClean="0"/>
              <a:t>메고 보듬고 떠가네 </a:t>
            </a:r>
            <a:endParaRPr lang="en-US" altLang="ko-KR" sz="5100" dirty="0" smtClean="0"/>
          </a:p>
          <a:p>
            <a:pPr marL="514350" indent="-514350">
              <a:lnSpc>
                <a:spcPct val="140000"/>
              </a:lnSpc>
              <a:buNone/>
            </a:pPr>
            <a:r>
              <a:rPr lang="en-US" altLang="ko-KR" sz="5100" dirty="0"/>
              <a:t> </a:t>
            </a:r>
            <a:r>
              <a:rPr lang="en-US" altLang="ko-KR" sz="5100" dirty="0" smtClean="0"/>
              <a:t>   </a:t>
            </a:r>
            <a:r>
              <a:rPr lang="ko-KR" altLang="en-US" sz="5100" dirty="0" smtClean="0"/>
              <a:t>우리네 인생 한 밤중에 뱃놀이와 </a:t>
            </a:r>
            <a:r>
              <a:rPr lang="ko-KR" altLang="en-US" sz="5100" dirty="0" err="1" smtClean="0"/>
              <a:t>같으네</a:t>
            </a:r>
            <a:r>
              <a:rPr lang="ko-KR" altLang="en-US" sz="5100" dirty="0" smtClean="0"/>
              <a:t> </a:t>
            </a:r>
            <a:br>
              <a:rPr lang="ko-KR" altLang="en-US" sz="5100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 </a:t>
            </a:r>
            <a:br>
              <a:rPr lang="ko-KR" altLang="en-US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너영나영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85804" y="1500174"/>
            <a:ext cx="8229600" cy="5357826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None/>
            </a:pPr>
            <a:r>
              <a:rPr lang="ko-KR" altLang="en-US" dirty="0" smtClean="0"/>
              <a:t>   </a:t>
            </a:r>
            <a:r>
              <a:rPr lang="en-US" altLang="ko-KR" dirty="0" smtClean="0"/>
              <a:t>1. </a:t>
            </a:r>
            <a:r>
              <a:rPr lang="ko-KR" altLang="en-US" dirty="0" smtClean="0"/>
              <a:t>아침에 우는 새는 배가 고파 </a:t>
            </a:r>
            <a:r>
              <a:rPr lang="ko-KR" altLang="en-US" dirty="0" err="1" smtClean="0"/>
              <a:t>울구요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저녁에 우는 새는 엄마 그리워 운다</a:t>
            </a:r>
            <a:endParaRPr lang="en-US" altLang="ko-KR" dirty="0" smtClean="0"/>
          </a:p>
          <a:p>
            <a:pPr marL="514350" indent="-514350">
              <a:buNone/>
            </a:pPr>
            <a:endParaRPr lang="en-US" altLang="ko-KR" dirty="0" smtClean="0"/>
          </a:p>
          <a:p>
            <a:pPr marL="514350" indent="-514350">
              <a:buNone/>
            </a:pPr>
            <a:r>
              <a:rPr lang="en-US" altLang="ko-KR" dirty="0" smtClean="0"/>
              <a:t>   2. </a:t>
            </a:r>
            <a:r>
              <a:rPr lang="ko-KR" altLang="en-US" dirty="0" smtClean="0"/>
              <a:t>약</a:t>
            </a:r>
            <a:r>
              <a:rPr lang="en-US" altLang="ko-KR" dirty="0" smtClean="0"/>
              <a:t>-</a:t>
            </a:r>
            <a:r>
              <a:rPr lang="ko-KR" altLang="en-US" dirty="0" smtClean="0"/>
              <a:t>산 등</a:t>
            </a:r>
            <a:r>
              <a:rPr lang="en-US" altLang="ko-KR" dirty="0" smtClean="0"/>
              <a:t>-</a:t>
            </a:r>
            <a:r>
              <a:rPr lang="ko-KR" altLang="en-US" dirty="0" smtClean="0"/>
              <a:t>대에 진달래 꽃은 </a:t>
            </a:r>
            <a:endParaRPr lang="en-US" altLang="ko-KR" dirty="0" smtClean="0"/>
          </a:p>
          <a:p>
            <a:pPr marL="514350" indent="-514350">
              <a:buNone/>
            </a:pPr>
            <a:r>
              <a:rPr lang="en-US" altLang="ko-KR" dirty="0" smtClean="0"/>
              <a:t> </a:t>
            </a:r>
            <a:r>
              <a:rPr lang="en-US" altLang="ko-KR" dirty="0" smtClean="0"/>
              <a:t>     </a:t>
            </a:r>
            <a:r>
              <a:rPr lang="ko-KR" altLang="en-US" dirty="0" smtClean="0"/>
              <a:t>한</a:t>
            </a:r>
            <a:r>
              <a:rPr lang="en-US" altLang="ko-KR" dirty="0" smtClean="0"/>
              <a:t>-</a:t>
            </a:r>
            <a:r>
              <a:rPr lang="ko-KR" altLang="en-US" dirty="0" smtClean="0"/>
              <a:t>송이만 피어도 모두 따</a:t>
            </a:r>
            <a:r>
              <a:rPr lang="en-US" altLang="ko-KR" dirty="0" smtClean="0"/>
              <a:t>-</a:t>
            </a:r>
            <a:r>
              <a:rPr lang="ko-KR" altLang="en-US" dirty="0" smtClean="0"/>
              <a:t>라</a:t>
            </a:r>
            <a:r>
              <a:rPr lang="en-US" altLang="ko-KR" dirty="0" smtClean="0"/>
              <a:t> </a:t>
            </a:r>
            <a:r>
              <a:rPr lang="ko-KR" altLang="en-US" dirty="0" smtClean="0"/>
              <a:t>핀다</a:t>
            </a:r>
            <a:br>
              <a:rPr lang="ko-KR" altLang="en-US" dirty="0" smtClean="0"/>
            </a:br>
            <a:endParaRPr lang="en-US" altLang="ko-KR" dirty="0" smtClean="0"/>
          </a:p>
          <a:p>
            <a:pPr marL="514350" indent="-514350">
              <a:buNone/>
            </a:pPr>
            <a:r>
              <a:rPr lang="en-US" altLang="ko-KR" dirty="0" smtClean="0"/>
              <a:t>  3. </a:t>
            </a:r>
            <a:r>
              <a:rPr lang="ko-KR" altLang="en-US" dirty="0" smtClean="0"/>
              <a:t>한림유치원 친구들은 얼굴도 예쁘고</a:t>
            </a:r>
            <a:endParaRPr lang="en-US" altLang="ko-KR" dirty="0" smtClean="0"/>
          </a:p>
          <a:p>
            <a:pPr marL="514350" indent="-51435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  </a:t>
            </a:r>
            <a:r>
              <a:rPr lang="ko-KR" altLang="en-US" dirty="0" smtClean="0"/>
              <a:t>밥 잘 먹고 잠 잘자고 똥도 매일 눕니다</a:t>
            </a:r>
            <a:endParaRPr lang="en-US" altLang="ko-KR" dirty="0" smtClean="0"/>
          </a:p>
          <a:p>
            <a:pPr marL="514350" indent="-514350">
              <a:buNone/>
            </a:pPr>
            <a:endParaRPr lang="en-US" altLang="ko-KR" dirty="0"/>
          </a:p>
          <a:p>
            <a:pPr marL="514350" indent="-514350">
              <a:buNone/>
            </a:pPr>
            <a:r>
              <a:rPr lang="ko-KR" altLang="en-US" dirty="0" smtClean="0"/>
              <a:t>후렴</a:t>
            </a:r>
            <a:r>
              <a:rPr lang="en-US" altLang="ko-KR" dirty="0" smtClean="0"/>
              <a:t>)  </a:t>
            </a:r>
            <a:r>
              <a:rPr lang="ko-KR" altLang="en-US" dirty="0" err="1" smtClean="0"/>
              <a:t>너영</a:t>
            </a:r>
            <a:r>
              <a:rPr lang="ko-KR" altLang="en-US" dirty="0" smtClean="0"/>
              <a:t> 나영 두리둥실 </a:t>
            </a:r>
            <a:r>
              <a:rPr lang="ko-KR" altLang="en-US" dirty="0" err="1" smtClean="0"/>
              <a:t>좋</a:t>
            </a:r>
            <a:r>
              <a:rPr lang="ko-KR" altLang="en-US" dirty="0" err="1" smtClean="0"/>
              <a:t>구요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    낮이 낮이나 밤이 밤이나 </a:t>
            </a:r>
            <a:r>
              <a:rPr lang="ko-KR" altLang="en-US" dirty="0" smtClean="0"/>
              <a:t>참</a:t>
            </a:r>
            <a:r>
              <a:rPr lang="ko-KR" altLang="en-US" dirty="0" smtClean="0"/>
              <a:t>사랑이로구나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밀양 아리랑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517232"/>
          </a:xfrm>
        </p:spPr>
        <p:txBody>
          <a:bodyPr>
            <a:noAutofit/>
          </a:bodyPr>
          <a:lstStyle/>
          <a:p>
            <a:pPr marL="514350" indent="-514350">
              <a:lnSpc>
                <a:spcPct val="150000"/>
              </a:lnSpc>
              <a:buNone/>
            </a:pPr>
            <a:r>
              <a:rPr lang="en-US" altLang="ko-KR" sz="2400" dirty="0"/>
              <a:t> </a:t>
            </a:r>
            <a:r>
              <a:rPr lang="en-US" altLang="ko-KR" sz="2400" dirty="0" smtClean="0"/>
              <a:t>   1. </a:t>
            </a:r>
            <a:r>
              <a:rPr lang="ko-KR" altLang="en-US" sz="2400" dirty="0" err="1" smtClean="0"/>
              <a:t>날좀보소</a:t>
            </a:r>
            <a:r>
              <a:rPr lang="ko-KR" altLang="en-US" sz="2400" dirty="0" smtClean="0"/>
              <a:t> </a:t>
            </a:r>
            <a:r>
              <a:rPr lang="ko-KR" altLang="en-US" sz="2400" dirty="0" err="1" smtClean="0"/>
              <a:t>날좀보소</a:t>
            </a:r>
            <a:r>
              <a:rPr lang="ko-KR" altLang="en-US" sz="2400" dirty="0" smtClean="0"/>
              <a:t> 날</a:t>
            </a:r>
            <a:r>
              <a:rPr lang="en-US" altLang="ko-KR" sz="2400" dirty="0" smtClean="0"/>
              <a:t>~</a:t>
            </a:r>
            <a:r>
              <a:rPr lang="ko-KR" altLang="en-US" sz="2400" dirty="0" err="1" smtClean="0"/>
              <a:t>좀보소</a:t>
            </a:r>
            <a:r>
              <a:rPr lang="ko-KR" altLang="en-US" sz="2400" dirty="0" smtClean="0"/>
              <a:t/>
            </a:r>
            <a:br>
              <a:rPr lang="ko-KR" altLang="en-US" sz="2400" dirty="0" smtClean="0"/>
            </a:br>
            <a:r>
              <a:rPr lang="ko-KR" altLang="en-US" sz="2400" dirty="0" smtClean="0"/>
              <a:t>동지 섣달 </a:t>
            </a:r>
            <a:r>
              <a:rPr lang="ko-KR" altLang="en-US" sz="2400" dirty="0" err="1" smtClean="0"/>
              <a:t>꽃본듯이</a:t>
            </a:r>
            <a:r>
              <a:rPr lang="ko-KR" altLang="en-US" sz="2400" dirty="0" smtClean="0"/>
              <a:t> 날</a:t>
            </a:r>
            <a:r>
              <a:rPr lang="en-US" altLang="ko-KR" sz="2400" dirty="0" smtClean="0"/>
              <a:t>-</a:t>
            </a:r>
            <a:r>
              <a:rPr lang="ko-KR" altLang="en-US" sz="2400" dirty="0" err="1" smtClean="0"/>
              <a:t>좀보소</a:t>
            </a:r>
            <a:r>
              <a:rPr lang="ko-KR" altLang="en-US" sz="2400" dirty="0" smtClean="0"/>
              <a:t/>
            </a:r>
            <a:br>
              <a:rPr lang="ko-KR" altLang="en-US" sz="2400" dirty="0" smtClean="0"/>
            </a:br>
            <a:r>
              <a:rPr lang="ko-KR" altLang="en-US" sz="2400" dirty="0" err="1" smtClean="0"/>
              <a:t>아리</a:t>
            </a:r>
            <a:r>
              <a:rPr lang="ko-KR" altLang="en-US" sz="2400" dirty="0" smtClean="0"/>
              <a:t> 아리랑 </a:t>
            </a:r>
            <a:r>
              <a:rPr lang="ko-KR" altLang="en-US" sz="2400" dirty="0" err="1" smtClean="0"/>
              <a:t>스리</a:t>
            </a:r>
            <a:r>
              <a:rPr lang="ko-KR" altLang="en-US" sz="2400" dirty="0" smtClean="0"/>
              <a:t> </a:t>
            </a:r>
            <a:r>
              <a:rPr lang="ko-KR" altLang="en-US" sz="2400" dirty="0" err="1" smtClean="0"/>
              <a:t>스리랑</a:t>
            </a:r>
            <a:r>
              <a:rPr lang="ko-KR" altLang="en-US" sz="2400" dirty="0" smtClean="0"/>
              <a:t> </a:t>
            </a:r>
            <a:r>
              <a:rPr lang="ko-KR" altLang="en-US" sz="2400" dirty="0" err="1" smtClean="0"/>
              <a:t>아라리가</a:t>
            </a:r>
            <a:r>
              <a:rPr lang="ko-KR" altLang="en-US" sz="2400" dirty="0" smtClean="0"/>
              <a:t> 났네</a:t>
            </a:r>
            <a:br>
              <a:rPr lang="ko-KR" altLang="en-US" sz="2400" dirty="0" smtClean="0"/>
            </a:br>
            <a:r>
              <a:rPr lang="ko-KR" altLang="en-US" sz="2400" dirty="0" smtClean="0"/>
              <a:t>아리랑 고개</a:t>
            </a:r>
            <a:r>
              <a:rPr lang="en-US" altLang="ko-KR" sz="2400" dirty="0" smtClean="0"/>
              <a:t>~</a:t>
            </a:r>
            <a:r>
              <a:rPr lang="ko-KR" altLang="en-US" sz="2400" dirty="0" smtClean="0"/>
              <a:t>로 날</a:t>
            </a:r>
            <a:r>
              <a:rPr lang="en-US" altLang="ko-KR" sz="2400" dirty="0" smtClean="0"/>
              <a:t>~</a:t>
            </a:r>
            <a:r>
              <a:rPr lang="ko-KR" altLang="en-US" sz="2400" dirty="0" smtClean="0"/>
              <a:t> 넘겨주소</a:t>
            </a:r>
            <a:br>
              <a:rPr lang="ko-KR" altLang="en-US" sz="2400" dirty="0" smtClean="0"/>
            </a:br>
            <a:r>
              <a:rPr lang="ko-KR" altLang="en-US" sz="2400" dirty="0" smtClean="0"/>
              <a:t/>
            </a:r>
            <a:br>
              <a:rPr lang="ko-KR" altLang="en-US" sz="2400" dirty="0" smtClean="0"/>
            </a:br>
            <a:r>
              <a:rPr lang="en-US" altLang="ko-KR" sz="2400" dirty="0" smtClean="0"/>
              <a:t>2. </a:t>
            </a:r>
            <a:r>
              <a:rPr lang="ko-KR" altLang="en-US" sz="2400" dirty="0" smtClean="0"/>
              <a:t>정든 님이 오시는데 인사를</a:t>
            </a:r>
            <a:r>
              <a:rPr lang="en-US" altLang="ko-KR" sz="2400" dirty="0" smtClean="0"/>
              <a:t>~</a:t>
            </a:r>
            <a:r>
              <a:rPr lang="ko-KR" altLang="en-US" sz="2400" dirty="0" smtClean="0"/>
              <a:t> 못해</a:t>
            </a:r>
            <a:br>
              <a:rPr lang="ko-KR" altLang="en-US" sz="2400" dirty="0" smtClean="0"/>
            </a:br>
            <a:r>
              <a:rPr lang="ko-KR" altLang="en-US" sz="2400" dirty="0" smtClean="0"/>
              <a:t>행주치마 입에 물고 입만 방긋</a:t>
            </a:r>
            <a:r>
              <a:rPr lang="en-US" altLang="ko-KR" sz="2400" dirty="0" smtClean="0"/>
              <a:t>~</a:t>
            </a:r>
            <a:r>
              <a:rPr lang="ko-KR" altLang="en-US" sz="2400" dirty="0" smtClean="0"/>
              <a:t/>
            </a:r>
            <a:br>
              <a:rPr lang="ko-KR" altLang="en-US" sz="2400" dirty="0" smtClean="0"/>
            </a:br>
            <a:r>
              <a:rPr lang="ko-KR" altLang="en-US" sz="2400" dirty="0" err="1" smtClean="0"/>
              <a:t>아리</a:t>
            </a:r>
            <a:r>
              <a:rPr lang="ko-KR" altLang="en-US" sz="2400" dirty="0" smtClean="0"/>
              <a:t> 아리랑 </a:t>
            </a:r>
            <a:r>
              <a:rPr lang="ko-KR" altLang="en-US" sz="2400" dirty="0" err="1" smtClean="0"/>
              <a:t>스리스리랑</a:t>
            </a:r>
            <a:r>
              <a:rPr lang="ko-KR" altLang="en-US" sz="2400" dirty="0" smtClean="0"/>
              <a:t> </a:t>
            </a:r>
            <a:r>
              <a:rPr lang="ko-KR" altLang="en-US" sz="2400" dirty="0" err="1" smtClean="0"/>
              <a:t>아라리가</a:t>
            </a:r>
            <a:r>
              <a:rPr lang="ko-KR" altLang="en-US" sz="2400" dirty="0" smtClean="0"/>
              <a:t> 났네</a:t>
            </a:r>
            <a:br>
              <a:rPr lang="ko-KR" altLang="en-US" sz="2400" dirty="0" smtClean="0"/>
            </a:br>
            <a:r>
              <a:rPr lang="ko-KR" altLang="en-US" sz="2400" dirty="0" smtClean="0"/>
              <a:t>아리랑 고개</a:t>
            </a:r>
            <a:r>
              <a:rPr lang="en-US" altLang="ko-KR" sz="2400" dirty="0" smtClean="0"/>
              <a:t>~</a:t>
            </a:r>
            <a:r>
              <a:rPr lang="ko-KR" altLang="en-US" sz="2400" dirty="0" smtClean="0"/>
              <a:t>로 날</a:t>
            </a:r>
            <a:r>
              <a:rPr lang="en-US" altLang="ko-KR" sz="2400" dirty="0" smtClean="0"/>
              <a:t>~ </a:t>
            </a:r>
            <a:r>
              <a:rPr lang="ko-KR" altLang="en-US" sz="2400" dirty="0" smtClean="0"/>
              <a:t>넘겨주소 </a:t>
            </a:r>
            <a:r>
              <a:rPr lang="ko-KR" altLang="en-US" sz="2000" dirty="0" smtClean="0"/>
              <a:t/>
            </a:r>
            <a:br>
              <a:rPr lang="ko-KR" altLang="en-US" sz="2000" dirty="0" smtClean="0"/>
            </a:br>
            <a:r>
              <a:rPr lang="ko-KR" altLang="en-US" sz="2000" dirty="0" smtClean="0"/>
              <a:t/>
            </a:r>
            <a:br>
              <a:rPr lang="ko-KR" altLang="en-US" sz="2000" dirty="0" smtClean="0"/>
            </a:br>
            <a:endParaRPr lang="ko-KR" altLang="en-US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꽃 노래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/>
              <a:t>앞산 뒷산 진달래 </a:t>
            </a:r>
            <a:r>
              <a:rPr lang="ko-KR" altLang="en-US" dirty="0" err="1" smtClean="0"/>
              <a:t>울긋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불긋</a:t>
            </a:r>
            <a:r>
              <a:rPr lang="ko-KR" altLang="en-US" dirty="0" smtClean="0"/>
              <a:t> 피고요</a:t>
            </a:r>
            <a:endParaRPr lang="en-US" altLang="ko-KR" dirty="0" smtClean="0"/>
          </a:p>
          <a:p>
            <a:r>
              <a:rPr lang="ko-KR" altLang="en-US" dirty="0" smtClean="0"/>
              <a:t>우물가에 개나리 향기조차 짙어져라</a:t>
            </a:r>
            <a:endParaRPr lang="en-US" altLang="ko-KR" dirty="0" smtClean="0"/>
          </a:p>
          <a:p>
            <a:r>
              <a:rPr lang="ko-KR" altLang="en-US" dirty="0" smtClean="0"/>
              <a:t>소를 모는 농부들 </a:t>
            </a:r>
            <a:r>
              <a:rPr lang="ko-KR" altLang="en-US" dirty="0" err="1" smtClean="0"/>
              <a:t>이랴낄낄</a:t>
            </a:r>
            <a:r>
              <a:rPr lang="ko-KR" altLang="en-US" dirty="0" smtClean="0"/>
              <a:t> 일가고</a:t>
            </a:r>
            <a:endParaRPr lang="en-US" altLang="ko-KR" dirty="0" smtClean="0"/>
          </a:p>
          <a:p>
            <a:r>
              <a:rPr lang="ko-KR" altLang="en-US" dirty="0" smtClean="0"/>
              <a:t>하늘 높이 종달새는 지지배배 지저귀며 </a:t>
            </a:r>
            <a:endParaRPr lang="en-US" altLang="ko-KR" dirty="0" smtClean="0"/>
          </a:p>
          <a:p>
            <a:r>
              <a:rPr lang="ko-KR" altLang="en-US" dirty="0" smtClean="0"/>
              <a:t>새 봄을</a:t>
            </a:r>
            <a:r>
              <a:rPr lang="en-US" altLang="ko-KR" dirty="0" smtClean="0"/>
              <a:t>~ </a:t>
            </a:r>
            <a:r>
              <a:rPr lang="ko-KR" altLang="en-US" dirty="0" smtClean="0"/>
              <a:t>노래하네</a:t>
            </a:r>
            <a:endParaRPr lang="en-US" altLang="ko-KR" dirty="0" smtClean="0"/>
          </a:p>
          <a:p>
            <a:r>
              <a:rPr lang="ko-KR" altLang="en-US" dirty="0" smtClean="0"/>
              <a:t>금수강산 삼천리에 꽃피고 새우는 봄이 와</a:t>
            </a:r>
            <a:endParaRPr lang="en-US" altLang="ko-KR" dirty="0" smtClean="0"/>
          </a:p>
          <a:p>
            <a:r>
              <a:rPr lang="ko-KR" altLang="en-US" dirty="0" smtClean="0"/>
              <a:t>호랑나비 흰나비 꽃을 따라 날아드네</a:t>
            </a:r>
            <a:endParaRPr lang="en-US" altLang="ko-KR" dirty="0" smtClean="0"/>
          </a:p>
          <a:p>
            <a:r>
              <a:rPr lang="ko-KR" altLang="en-US" dirty="0" smtClean="0"/>
              <a:t>봄이 와요 </a:t>
            </a:r>
            <a:r>
              <a:rPr lang="ko-KR" altLang="en-US" dirty="0" err="1" smtClean="0"/>
              <a:t>니나노</a:t>
            </a:r>
            <a:r>
              <a:rPr lang="ko-KR" altLang="en-US" dirty="0" smtClean="0"/>
              <a:t> 노래하자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동해바다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ko-KR" altLang="en-US" dirty="0" smtClean="0"/>
              <a:t>    동해바다 저 멀리 우뚝 솟은 울릉도라</a:t>
            </a:r>
            <a:br>
              <a:rPr lang="ko-KR" altLang="en-US" dirty="0" smtClean="0"/>
            </a:br>
            <a:r>
              <a:rPr lang="ko-KR" altLang="en-US" dirty="0" smtClean="0"/>
              <a:t>넘실대는 파도소리에 물새들만 </a:t>
            </a:r>
            <a:r>
              <a:rPr lang="ko-KR" altLang="en-US" dirty="0" err="1" smtClean="0"/>
              <a:t>슬피우네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우리님은 </a:t>
            </a:r>
            <a:r>
              <a:rPr lang="ko-KR" altLang="en-US" dirty="0" err="1" smtClean="0"/>
              <a:t>무정허게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어이허여</a:t>
            </a:r>
            <a:r>
              <a:rPr lang="ko-KR" altLang="en-US" dirty="0" smtClean="0"/>
              <a:t> 안 오시나 </a:t>
            </a:r>
            <a:br>
              <a:rPr lang="ko-KR" altLang="en-US" dirty="0" smtClean="0"/>
            </a:br>
            <a:r>
              <a:rPr lang="ko-KR" altLang="en-US" dirty="0" smtClean="0"/>
              <a:t>오늘밤도 </a:t>
            </a:r>
            <a:r>
              <a:rPr lang="ko-KR" altLang="en-US" dirty="0" err="1" smtClean="0"/>
              <a:t>야속허게</a:t>
            </a:r>
            <a:r>
              <a:rPr lang="ko-KR" altLang="en-US" dirty="0" smtClean="0"/>
              <a:t> 강바람만 몰아치네 몰아치네</a:t>
            </a:r>
            <a:br>
              <a:rPr lang="ko-KR" altLang="en-US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보자기">
  <a:themeElements>
    <a:clrScheme name="보자기">
      <a:dk1>
        <a:sysClr val="windowText" lastClr="000000"/>
      </a:dk1>
      <a:lt1>
        <a:sysClr val="window" lastClr="FFFFFF"/>
      </a:lt1>
      <a:dk2>
        <a:srgbClr val="006270"/>
      </a:dk2>
      <a:lt2>
        <a:srgbClr val="FBFEC6"/>
      </a:lt2>
      <a:accent1>
        <a:srgbClr val="A0C435"/>
      </a:accent1>
      <a:accent2>
        <a:srgbClr val="F29F26"/>
      </a:accent2>
      <a:accent3>
        <a:srgbClr val="08BBDB"/>
      </a:accent3>
      <a:accent4>
        <a:srgbClr val="687CDD"/>
      </a:accent4>
      <a:accent5>
        <a:srgbClr val="28C874"/>
      </a:accent5>
      <a:accent6>
        <a:srgbClr val="E47963"/>
      </a:accent6>
      <a:hlink>
        <a:srgbClr val="64C143"/>
      </a:hlink>
      <a:folHlink>
        <a:srgbClr val="9A9A9A"/>
      </a:folHlink>
    </a:clrScheme>
    <a:fontScheme name="보자기">
      <a:majorFont>
        <a:latin typeface="Lucida Sans"/>
        <a:ea typeface=""/>
        <a:cs typeface=""/>
        <a:font script="Grek" typeface="Arial"/>
        <a:font script="Cyrl" typeface="Arial"/>
        <a:font script="Jpan" typeface="HGP明朝E"/>
        <a:font script="Hang" typeface="HY견고딕"/>
        <a:font script="Hans" typeface="华文楷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Lucida Sans"/>
        <a:ea typeface=""/>
        <a:cs typeface=""/>
        <a:font script="Grek" typeface="Arial"/>
        <a:font script="Cyrl" typeface="Arial"/>
        <a:font script="Jpan" typeface="HGP明朝E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보자기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45000"/>
                <a:shade val="95000"/>
                <a:hueMod val="100000"/>
                <a:satMod val="100000"/>
              </a:schemeClr>
            </a:gs>
            <a:gs pos="50000">
              <a:schemeClr val="phClr">
                <a:tint val="80000"/>
                <a:shade val="100000"/>
                <a:hueMod val="100000"/>
                <a:satMod val="100000"/>
              </a:schemeClr>
            </a:gs>
          </a:gsLst>
          <a:lin ang="2700000" scaled="1"/>
        </a:gradFill>
        <a:gradFill rotWithShape="1">
          <a:gsLst>
            <a:gs pos="50000">
              <a:schemeClr val="phClr">
                <a:tint val="100000"/>
                <a:shade val="50000"/>
                <a:hueMod val="100000"/>
                <a:satMod val="100000"/>
              </a:schemeClr>
            </a:gs>
            <a:gs pos="100000">
              <a:schemeClr val="phClr">
                <a:tint val="75000"/>
                <a:shade val="100000"/>
                <a:hueMod val="100000"/>
                <a:satMod val="100000"/>
              </a:schemeClr>
            </a:gs>
          </a:gsLst>
          <a:lin ang="13500000" scaled="1"/>
        </a:gradFill>
      </a:fillStyleLst>
      <a:lnStyleLst>
        <a:ln w="31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38100" dir="2400000" algn="br">
              <a:srgbClr val="000000">
                <a:alpha val="70588"/>
              </a:srgbClr>
            </a:outerShdw>
          </a:effectLst>
        </a:effectStyle>
        <a:effectStyle>
          <a:effectLst>
            <a:outerShdw blurRad="63500" dist="50800" dir="2400000" sx="96000" sy="96000">
              <a:srgbClr val="000000">
                <a:alpha val="78431"/>
              </a:srgbClr>
            </a:outerShdw>
          </a:effectLst>
          <a:scene3d>
            <a:camera prst="orthographicFront" fov="0">
              <a:rot lat="0" lon="0" rev="0"/>
            </a:camera>
            <a:lightRig rig="twoPt" dir="l">
              <a:rot lat="0" lon="600000" rev="5100000"/>
            </a:lightRig>
          </a:scene3d>
          <a:sp3d prstMaterial="plastic">
            <a:bevelT w="38100" h="25400"/>
            <a:contourClr>
              <a:srgbClr val="FFFFFF">
                <a:alpha val="0"/>
              </a:srgbClr>
            </a:contourClr>
          </a:sp3d>
        </a:effectStyle>
        <a:effectStyle>
          <a:effectLst>
            <a:outerShdw blurRad="63500" dist="63500" dir="600000" sx="96000" sy="96000">
              <a:srgbClr val="0F0F0F">
                <a:alpha val="78431"/>
              </a:srgbClr>
            </a:outerShdw>
          </a:effectLst>
          <a:scene3d>
            <a:camera prst="orthographicFront" fov="0">
              <a:rot lat="0" lon="0" rev="0"/>
            </a:camera>
            <a:lightRig rig="twoPt" dir="t">
              <a:rot lat="0" lon="600000" rev="5100000"/>
            </a:lightRig>
          </a:scene3d>
          <a:sp3d prstMaterial="plastic">
            <a:bevelT w="114300" h="114300"/>
            <a:contourClr>
              <a:srgbClr val="FFFFFF">
                <a:alpha val="0"/>
              </a:srgb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45000"/>
                <a:hueMod val="100000"/>
                <a:satMod val="10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47000"/>
                <a:hueMod val="100000"/>
                <a:satMod val="100000"/>
              </a:schemeClr>
              <a:schemeClr val="phClr">
                <a:tint val="7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Wrapper</Template>
  <TotalTime>81</TotalTime>
  <Words>89</Words>
  <Application>Microsoft Office PowerPoint</Application>
  <PresentationFormat>화면 슬라이드 쇼(4:3)</PresentationFormat>
  <Paragraphs>29</Paragraphs>
  <Slides>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보자기</vt:lpstr>
      <vt:lpstr>밤뱃 놀이</vt:lpstr>
      <vt:lpstr>너영나영</vt:lpstr>
      <vt:lpstr>밀양 아리랑</vt:lpstr>
      <vt:lpstr>꽃 노래</vt:lpstr>
      <vt:lpstr>동해바다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.</dc:creator>
  <cp:lastModifiedBy>.</cp:lastModifiedBy>
  <cp:revision>9</cp:revision>
  <dcterms:created xsi:type="dcterms:W3CDTF">2013-08-27T23:32:09Z</dcterms:created>
  <dcterms:modified xsi:type="dcterms:W3CDTF">2013-08-28T00:54:09Z</dcterms:modified>
</cp:coreProperties>
</file>